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7" r:id="rId4"/>
    <p:sldId id="259" r:id="rId5"/>
    <p:sldId id="262" r:id="rId6"/>
    <p:sldId id="261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80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404040"/>
                </a:solidFill>
                <a:latin typeface="VistaSansBoldItalic"/>
                <a:cs typeface="VistaSansBoldItalic"/>
              </a:defRPr>
            </a:pPr>
            <a:r>
              <a:rPr lang="en-US" dirty="0" err="1">
                <a:solidFill>
                  <a:srgbClr val="404040"/>
                </a:solidFill>
                <a:latin typeface="VistaSansBoldItalic"/>
                <a:cs typeface="VistaSansBoldItalic"/>
              </a:rPr>
              <a:t>Título</a:t>
            </a:r>
            <a:r>
              <a:rPr lang="en-US" dirty="0">
                <a:solidFill>
                  <a:srgbClr val="404040"/>
                </a:solidFill>
                <a:latin typeface="VistaSansBoldItalic"/>
                <a:cs typeface="VistaSansBoldItalic"/>
              </a:rPr>
              <a:t> do </a:t>
            </a:r>
            <a:r>
              <a:rPr lang="en-US" dirty="0" err="1">
                <a:solidFill>
                  <a:srgbClr val="404040"/>
                </a:solidFill>
                <a:latin typeface="VistaSansBoldItalic"/>
                <a:cs typeface="VistaSansBoldItalic"/>
              </a:rPr>
              <a:t>gráfico</a:t>
            </a:r>
            <a:endParaRPr lang="en-US" dirty="0">
              <a:solidFill>
                <a:srgbClr val="404040"/>
              </a:solidFill>
              <a:latin typeface="VistaSansBoldItalic"/>
              <a:cs typeface="VistaSansBoldItalic"/>
            </a:endParaRPr>
          </a:p>
        </c:rich>
      </c:tx>
      <c:layout>
        <c:manualLayout>
          <c:xMode val="edge"/>
          <c:yMode val="edge"/>
          <c:x val="0.149289094072485"/>
          <c:y val="4.48214077045923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6F8-4AAF-874B-15FAA0ECA62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B6F8-4AAF-874B-15FAA0ECA621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354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5-B6F8-4AAF-874B-15FAA0ECA621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45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7-B6F8-4AAF-874B-15FAA0ECA621}"/>
              </c:ext>
            </c:extLst>
          </c:dPt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0.2</c:v>
                </c:pt>
                <c:pt idx="2">
                  <c:v>0.28000000000000003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F8-4AAF-874B-15FAA0ECA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198331016579398"/>
          <c:y val="0.37174385541230098"/>
          <c:w val="0.24878876727209101"/>
          <c:h val="0.41725235106764502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  <a:latin typeface="VistaSansSCBook"/>
              <a:cs typeface="VistaSansSCBook"/>
            </a:defRPr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5-4442-8049-87E2E9EB0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5-4442-8049-87E2E9EB0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3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6200000" scaled="0"/>
              <a:tileRect/>
            </a:gra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45-4442-8049-87E2E9EB0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150432"/>
        <c:axId val="148151216"/>
        <c:axId val="0"/>
      </c:bar3DChart>
      <c:catAx>
        <c:axId val="1481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istaSansSCBook"/>
                <a:cs typeface="VistaSansSCBook"/>
              </a:defRPr>
            </a:pPr>
            <a:endParaRPr lang="pt-BR"/>
          </a:p>
        </c:txPr>
        <c:crossAx val="148151216"/>
        <c:crosses val="autoZero"/>
        <c:auto val="1"/>
        <c:lblAlgn val="ctr"/>
        <c:lblOffset val="100"/>
        <c:noMultiLvlLbl val="0"/>
      </c:catAx>
      <c:valAx>
        <c:axId val="148151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istaSansBook"/>
                <a:cs typeface="VistaSansBook"/>
              </a:defRPr>
            </a:pPr>
            <a:endParaRPr lang="pt-BR"/>
          </a:p>
        </c:txPr>
        <c:crossAx val="14815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04777665158301"/>
          <c:y val="0.45502715259586402"/>
          <c:w val="0.15936604294811599"/>
          <c:h val="0.35596761567268698"/>
        </c:manualLayout>
      </c:layout>
      <c:overlay val="0"/>
      <c:txPr>
        <a:bodyPr/>
        <a:lstStyle/>
        <a:p>
          <a:pPr>
            <a:defRPr sz="1600">
              <a:latin typeface="VistaSansSCBook"/>
              <a:cs typeface="VistaSansSCBook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6751-9155-43C3-B4C2-B61CCCE02B1B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223B7-5311-4BC7-AFCF-CDCD47B67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71648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1B6F-5114-407A-9A10-F7E6F107D542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9C54-D3A6-4519-9894-AA91FFFA00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89855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108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8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27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24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67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56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C54-D3A6-4519-9894-AA91FFFA003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3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7E0-6EFE-4623-9D6C-7C37BA104E45}" type="datetime1">
              <a:rPr lang="pt-BR" smtClean="0"/>
              <a:t>07/07/2025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0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404E-165C-4CCD-BB66-AAFF6FCA771D}" type="datetime1">
              <a:rPr lang="pt-BR" smtClean="0"/>
              <a:t>07/07/2025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4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5F27-3883-475B-B3AE-2D194C8557F1}" type="datetime1">
              <a:rPr lang="pt-BR" smtClean="0"/>
              <a:t>07/07/2025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67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C20E-01F2-450E-8C6B-ABF3DC36DA5E}" type="datetime1">
              <a:rPr lang="pt-BR" smtClean="0"/>
              <a:t>07/07/2025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26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E21C-EBC1-4368-83C8-D9D622924644}" type="datetime1">
              <a:rPr lang="pt-BR" smtClean="0"/>
              <a:t>07/07/2025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83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D3D-B1D1-4131-92DA-F3D7D9FBAF73}" type="datetime1">
              <a:rPr lang="pt-BR" smtClean="0"/>
              <a:t>07/07/2025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47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A9F-50B4-4511-B336-1C098CB2F71A}" type="datetime1">
              <a:rPr lang="pt-BR" smtClean="0"/>
              <a:t>07/07/2025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66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45B3-00C5-4B40-9F4D-C41062F6CC02}" type="datetime1">
              <a:rPr lang="pt-BR" smtClean="0"/>
              <a:t>07/07/2025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0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E52A-6659-473F-81FA-67BB81AC7E70}" type="datetime1">
              <a:rPr lang="pt-BR" smtClean="0"/>
              <a:t>07/07/2025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43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E66E-70D2-4D5C-B6B7-324620294439}" type="datetime1">
              <a:rPr lang="pt-BR" smtClean="0"/>
              <a:t>07/07/2025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3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12A8-BCB5-4894-884E-B42834FC1031}" type="datetime1">
              <a:rPr lang="pt-BR" smtClean="0"/>
              <a:t>07/07/2025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Teste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58D4-1C84-4FAD-9547-4BE2AE5FB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55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632B-3122-436E-AB03-B3B8A28E0E6B}" type="datetime1">
              <a:rPr lang="pt-BR" smtClean="0"/>
              <a:t>07/07/2025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Teste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58D4-1C84-4FAD-9547-4BE2AE5FB8F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604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://www.etss.ufam.edu.br/" TargetMode="External"/><Relationship Id="rId4" Type="http://schemas.openxmlformats.org/officeDocument/2006/relationships/hyperlink" Target="mailto:etss@icomp.ufam.edu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gradFill>
            <a:gsLst>
              <a:gs pos="58000">
                <a:srgbClr val="92D050"/>
              </a:gs>
              <a:gs pos="100000">
                <a:schemeClr val="accent1"/>
              </a:gs>
              <a:gs pos="21000">
                <a:schemeClr val="accent6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ctangle 20"/>
          <p:cNvSpPr/>
          <p:nvPr/>
        </p:nvSpPr>
        <p:spPr>
          <a:xfrm>
            <a:off x="7208196" y="1686126"/>
            <a:ext cx="4983803" cy="4806747"/>
          </a:xfrm>
          <a:prstGeom prst="rect">
            <a:avLst/>
          </a:prstGeom>
          <a:gradFill>
            <a:gsLst>
              <a:gs pos="60000">
                <a:srgbClr val="9FC79D"/>
              </a:gs>
              <a:gs pos="11000">
                <a:schemeClr val="accent6"/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5"/>
          <p:cNvSpPr/>
          <p:nvPr/>
        </p:nvSpPr>
        <p:spPr>
          <a:xfrm>
            <a:off x="297227" y="2245247"/>
            <a:ext cx="6449327" cy="12449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pt-BR" dirty="0"/>
              <a:t>Universidade Federal do Amazonas - UFAM</a:t>
            </a:r>
          </a:p>
          <a:p>
            <a:pPr algn="ctr"/>
            <a:r>
              <a:rPr lang="pt-BR" dirty="0"/>
              <a:t>Instituto de Computação - </a:t>
            </a:r>
            <a:r>
              <a:rPr lang="pt-BR" dirty="0" err="1"/>
              <a:t>IComp</a:t>
            </a:r>
            <a:endParaRPr lang="pt-BR" dirty="0"/>
          </a:p>
          <a:p>
            <a:pPr algn="ctr"/>
            <a:r>
              <a:rPr lang="pt-BR" dirty="0"/>
              <a:t>Programa de Pós-graduação em Informática – PPGI</a:t>
            </a:r>
          </a:p>
          <a:p>
            <a:pPr algn="ctr"/>
            <a:r>
              <a:rPr lang="pt-BR" dirty="0"/>
              <a:t>Tecnologias Emergentes e Segurança de Sistemas - ETSS</a:t>
            </a:r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7" y="4297759"/>
            <a:ext cx="1014731" cy="107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86128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6328" y="6492874"/>
            <a:ext cx="2743200" cy="365125"/>
          </a:xfrm>
        </p:spPr>
        <p:txBody>
          <a:bodyPr/>
          <a:lstStyle/>
          <a:p>
            <a:fld id="{5E081448-0B4B-40A6-8855-A9CB74C978F6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352472" y="6471891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1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Retângulo 5"/>
          <p:cNvSpPr/>
          <p:nvPr/>
        </p:nvSpPr>
        <p:spPr>
          <a:xfrm>
            <a:off x="7448255" y="2258975"/>
            <a:ext cx="4743744" cy="14667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r>
              <a:rPr lang="pt-BR" sz="3600" dirty="0" err="1"/>
              <a:t>Document</a:t>
            </a:r>
            <a:r>
              <a:rPr lang="pt-BR" sz="3600" dirty="0"/>
              <a:t> </a:t>
            </a:r>
            <a:r>
              <a:rPr lang="pt-BR" sz="3600" dirty="0" err="1"/>
              <a:t>Title</a:t>
            </a:r>
            <a:endParaRPr lang="pt-BR" sz="3600" dirty="0"/>
          </a:p>
        </p:txBody>
      </p:sp>
      <p:sp>
        <p:nvSpPr>
          <p:cNvPr id="20" name="Retângulo 5"/>
          <p:cNvSpPr/>
          <p:nvPr/>
        </p:nvSpPr>
        <p:spPr>
          <a:xfrm>
            <a:off x="7448255" y="3828687"/>
            <a:ext cx="4743744" cy="165843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r>
              <a:rPr lang="pt-BR" sz="1600" dirty="0"/>
              <a:t>Aluno</a:t>
            </a:r>
            <a:endParaRPr lang="pt-BR" sz="2400" dirty="0"/>
          </a:p>
          <a:p>
            <a:pPr algn="r"/>
            <a:r>
              <a:rPr lang="pt-BR" sz="2000" dirty="0"/>
              <a:t>Nome completo do aluno</a:t>
            </a:r>
          </a:p>
          <a:p>
            <a:pPr algn="r"/>
            <a:r>
              <a:rPr lang="pt-BR" sz="1600" dirty="0"/>
              <a:t>Orientador</a:t>
            </a:r>
            <a:endParaRPr lang="pt-BR" sz="2400" dirty="0"/>
          </a:p>
          <a:p>
            <a:pPr algn="r"/>
            <a:r>
              <a:rPr lang="pt-BR" sz="2000" dirty="0"/>
              <a:t>Nome completo do orientador</a:t>
            </a:r>
          </a:p>
          <a:p>
            <a:pPr algn="r"/>
            <a:endParaRPr lang="pt-B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77" y="4091254"/>
            <a:ext cx="2096851" cy="13958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6756" y="6039874"/>
            <a:ext cx="285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Manaus – Amazonas - Brasil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760" y="4297759"/>
            <a:ext cx="2002796" cy="10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3262" y="6492875"/>
            <a:ext cx="11398738" cy="365125"/>
          </a:xfrm>
          <a:prstGeom prst="rect">
            <a:avLst/>
          </a:prstGeom>
          <a:gradFill>
            <a:gsLst>
              <a:gs pos="80000">
                <a:schemeClr val="accent6"/>
              </a:gs>
              <a:gs pos="26000">
                <a:srgbClr val="92D050"/>
              </a:gs>
              <a:gs pos="100000">
                <a:schemeClr val="accent1"/>
              </a:gs>
              <a:gs pos="0">
                <a:schemeClr val="accent1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26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93262" y="672860"/>
            <a:ext cx="11398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85746"/>
            <a:ext cx="2743200" cy="365125"/>
          </a:xfrm>
        </p:spPr>
        <p:txBody>
          <a:bodyPr/>
          <a:lstStyle/>
          <a:p>
            <a:fld id="{ABFF8A8B-2B57-4366-B072-38E9D14A8FE7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478617"/>
            <a:ext cx="4114800" cy="365125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Title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Footer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011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2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300" y="74820"/>
            <a:ext cx="218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Slide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List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11" y="15414"/>
            <a:ext cx="407518" cy="642032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1205346" y="1101436"/>
            <a:ext cx="6748210" cy="5069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     Lista nível 1</a:t>
            </a:r>
          </a:p>
          <a:p>
            <a:pPr marL="0" indent="0">
              <a:buNone/>
            </a:pPr>
            <a:r>
              <a:rPr lang="en-US" sz="2400" dirty="0"/>
              <a:t>     Lista nível 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Nível 2.1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Nível 2.1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Nível 3.2.1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Nível 3.2.1</a:t>
            </a:r>
          </a:p>
        </p:txBody>
      </p:sp>
      <p:pic>
        <p:nvPicPr>
          <p:cNvPr id="16" name="Picture Placeholder 5" descr="Ben-Newman-1440x9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r="25438"/>
          <a:stretch>
            <a:fillRect/>
          </a:stretch>
        </p:blipFill>
        <p:spPr>
          <a:xfrm>
            <a:off x="7953556" y="1240631"/>
            <a:ext cx="3439641" cy="437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1312995" y="1225143"/>
            <a:ext cx="145473" cy="1558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>
            <a:off x="1312994" y="1695489"/>
            <a:ext cx="145473" cy="1558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0" y="6516779"/>
            <a:ext cx="597668" cy="3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0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3262" y="6492875"/>
            <a:ext cx="11398738" cy="365125"/>
          </a:xfrm>
          <a:prstGeom prst="rect">
            <a:avLst/>
          </a:prstGeom>
          <a:gradFill>
            <a:gsLst>
              <a:gs pos="80000">
                <a:schemeClr val="accent6"/>
              </a:gs>
              <a:gs pos="26000">
                <a:srgbClr val="92D050"/>
              </a:gs>
              <a:gs pos="100000">
                <a:schemeClr val="accent1"/>
              </a:gs>
              <a:gs pos="0">
                <a:schemeClr val="accent1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0" y="6516779"/>
            <a:ext cx="597668" cy="317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26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93262" y="672860"/>
            <a:ext cx="11398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85746"/>
            <a:ext cx="2743200" cy="365125"/>
          </a:xfrm>
        </p:spPr>
        <p:txBody>
          <a:bodyPr/>
          <a:lstStyle/>
          <a:p>
            <a:fld id="{ABFF8A8B-2B57-4366-B072-38E9D14A8FE7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478617"/>
            <a:ext cx="4114800" cy="365125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Title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Footer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011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300" y="74820"/>
            <a:ext cx="2283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Slide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Text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11" y="15414"/>
            <a:ext cx="407518" cy="642032"/>
          </a:xfrm>
          <a:prstGeom prst="rect">
            <a:avLst/>
          </a:prstGeom>
        </p:spPr>
      </p:pic>
      <p:sp>
        <p:nvSpPr>
          <p:cNvPr id="11" name="Espaço Reservado para Texto 8"/>
          <p:cNvSpPr txBox="1">
            <a:spLocks/>
          </p:cNvSpPr>
          <p:nvPr/>
        </p:nvSpPr>
        <p:spPr>
          <a:xfrm>
            <a:off x="1205344" y="1111827"/>
            <a:ext cx="10338955" cy="4150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dirty="0"/>
              <a:t>Se o texto for uma frase, não use bullet points.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dirty="0"/>
              <a:t>Você pode usar bold e itálico, ou ainda </a:t>
            </a:r>
            <a:r>
              <a:rPr lang="en-US" sz="2400" dirty="0">
                <a:solidFill>
                  <a:schemeClr val="accent5"/>
                </a:solidFill>
              </a:rPr>
              <a:t>mudar a cor de algumas palavras </a:t>
            </a:r>
            <a:r>
              <a:rPr lang="en-US" sz="2400" dirty="0"/>
              <a:t>para dar ênfase a termos importantes. Mas sem exageros, ok?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dirty="0"/>
              <a:t>Se tiver apenas um bloco de texto, concentre-o no centro do slide.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dirty="0"/>
              <a:t>O texto pode variar entre 20 e 24pt.</a:t>
            </a:r>
          </a:p>
        </p:txBody>
      </p:sp>
    </p:spTree>
    <p:extLst>
      <p:ext uri="{BB962C8B-B14F-4D97-AF65-F5344CB8AC3E}">
        <p14:creationId xmlns:p14="http://schemas.microsoft.com/office/powerpoint/2010/main" val="383690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3262" y="6492875"/>
            <a:ext cx="11398738" cy="365125"/>
          </a:xfrm>
          <a:prstGeom prst="rect">
            <a:avLst/>
          </a:prstGeom>
          <a:gradFill>
            <a:gsLst>
              <a:gs pos="80000">
                <a:schemeClr val="accent6"/>
              </a:gs>
              <a:gs pos="26000">
                <a:srgbClr val="92D050"/>
              </a:gs>
              <a:gs pos="100000">
                <a:schemeClr val="accent1"/>
              </a:gs>
              <a:gs pos="0">
                <a:schemeClr val="accent1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0" y="6516779"/>
            <a:ext cx="597668" cy="317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26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93262" y="672860"/>
            <a:ext cx="11398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85746"/>
            <a:ext cx="2743200" cy="365125"/>
          </a:xfrm>
        </p:spPr>
        <p:txBody>
          <a:bodyPr/>
          <a:lstStyle/>
          <a:p>
            <a:fld id="{ABFF8A8B-2B57-4366-B072-38E9D14A8FE7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478617"/>
            <a:ext cx="4114800" cy="365125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Title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Footer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011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300" y="74820"/>
            <a:ext cx="2583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Slide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Image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11" y="15414"/>
            <a:ext cx="407518" cy="642032"/>
          </a:xfrm>
          <a:prstGeom prst="rect">
            <a:avLst/>
          </a:prstGeom>
        </p:spPr>
      </p:pic>
      <p:pic>
        <p:nvPicPr>
          <p:cNvPr id="15" name="Picture Placeholder 12" descr="micah-lidberg-1920x120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15358"/>
          <a:stretch>
            <a:fillRect/>
          </a:stretch>
        </p:blipFill>
        <p:spPr>
          <a:xfrm>
            <a:off x="7930010" y="2376725"/>
            <a:ext cx="2673549" cy="241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Placeholder 11" descr="toro-y-moi-1-1920x12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15378"/>
          <a:stretch>
            <a:fillRect/>
          </a:stretch>
        </p:blipFill>
        <p:spPr>
          <a:xfrm>
            <a:off x="5064890" y="2376725"/>
            <a:ext cx="2673549" cy="241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Placeholder 10" descr="cody-hoyt-1280x80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15378"/>
          <a:stretch>
            <a:fillRect/>
          </a:stretch>
        </p:blipFill>
        <p:spPr>
          <a:xfrm>
            <a:off x="2209800" y="2376725"/>
            <a:ext cx="2673549" cy="241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5681" y="4803268"/>
            <a:ext cx="685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Fonte. </a:t>
            </a: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652" y="1118408"/>
            <a:ext cx="96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Subtitle</a:t>
            </a:r>
            <a:endParaRPr lang="pt-BR" dirty="0"/>
          </a:p>
        </p:txBody>
      </p:sp>
      <p:sp>
        <p:nvSpPr>
          <p:cNvPr id="18" name="Oval 17"/>
          <p:cNvSpPr/>
          <p:nvPr/>
        </p:nvSpPr>
        <p:spPr>
          <a:xfrm>
            <a:off x="1312995" y="1225143"/>
            <a:ext cx="145473" cy="1558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34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3262" y="6492875"/>
            <a:ext cx="11398738" cy="365125"/>
          </a:xfrm>
          <a:prstGeom prst="rect">
            <a:avLst/>
          </a:prstGeom>
          <a:gradFill>
            <a:gsLst>
              <a:gs pos="80000">
                <a:schemeClr val="accent6"/>
              </a:gs>
              <a:gs pos="26000">
                <a:srgbClr val="92D050"/>
              </a:gs>
              <a:gs pos="100000">
                <a:schemeClr val="accent1"/>
              </a:gs>
              <a:gs pos="0">
                <a:schemeClr val="accent1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0" y="6516779"/>
            <a:ext cx="597668" cy="317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26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93262" y="672860"/>
            <a:ext cx="11398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85746"/>
            <a:ext cx="2743200" cy="365125"/>
          </a:xfrm>
        </p:spPr>
        <p:txBody>
          <a:bodyPr/>
          <a:lstStyle/>
          <a:p>
            <a:fld id="{ABFF8A8B-2B57-4366-B072-38E9D14A8FE7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478617"/>
            <a:ext cx="4114800" cy="365125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Title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Footer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011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300" y="74820"/>
            <a:ext cx="245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Slide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Table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11" y="15414"/>
            <a:ext cx="407518" cy="642032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66758"/>
              </p:ext>
            </p:extLst>
          </p:nvPr>
        </p:nvGraphicFramePr>
        <p:xfrm>
          <a:off x="1411929" y="1690959"/>
          <a:ext cx="6566370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1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dirty="0"/>
                        <a:t> 1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baseline="0" dirty="0"/>
                        <a:t> 2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dirty="0"/>
                        <a:t> 3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dirty="0"/>
                        <a:t> 4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baseline="0" dirty="0"/>
                        <a:t> 5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células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normais</a:t>
                      </a:r>
                      <a:r>
                        <a:rPr lang="en-US" sz="1600" dirty="0"/>
                        <a:t>,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 </a:t>
                      </a:r>
                      <a:r>
                        <a:rPr lang="en-US" sz="1600" dirty="0" err="1"/>
                        <a:t>cinza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claro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</a:t>
                      </a:r>
                      <a:r>
                        <a:rPr lang="en-US" sz="1600" dirty="0" err="1"/>
                        <a:t>letras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Pretas</a:t>
                      </a:r>
                      <a:r>
                        <a:rPr lang="en-US" sz="1600" dirty="0"/>
                        <a:t>.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células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 </a:t>
                      </a:r>
                      <a:r>
                        <a:rPr lang="en-US" sz="1600" dirty="0" err="1"/>
                        <a:t>destaque</a:t>
                      </a:r>
                      <a:r>
                        <a:rPr lang="en-US" sz="1600" dirty="0"/>
                        <a:t>,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 </a:t>
                      </a:r>
                      <a:r>
                        <a:rPr lang="en-US" sz="1600" dirty="0" err="1"/>
                        <a:t>cinza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escuro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</a:t>
                      </a:r>
                      <a:r>
                        <a:rPr lang="en-US" sz="1600" dirty="0" err="1"/>
                        <a:t>letras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Brancas</a:t>
                      </a:r>
                      <a:r>
                        <a:rPr lang="en-US" sz="1600" dirty="0"/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61927"/>
              </p:ext>
            </p:extLst>
          </p:nvPr>
        </p:nvGraphicFramePr>
        <p:xfrm>
          <a:off x="8458671" y="1268265"/>
          <a:ext cx="3085629" cy="4079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6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dirty="0"/>
                        <a:t> 1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baseline="0" dirty="0"/>
                        <a:t> 2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Título</a:t>
                      </a:r>
                      <a:r>
                        <a:rPr lang="en-US" dirty="0"/>
                        <a:t> 3</a:t>
                      </a:r>
                      <a:endParaRPr lang="en-US" dirty="0">
                        <a:latin typeface="VistaSansBoldItal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</a:t>
                      </a:r>
                      <a:endParaRPr lang="en-US" sz="1600" dirty="0">
                        <a:solidFill>
                          <a:schemeClr val="bg1"/>
                        </a:solidFill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istaSans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497652" y="1118408"/>
            <a:ext cx="96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Subtitle</a:t>
            </a:r>
            <a:endParaRPr lang="pt-BR" dirty="0"/>
          </a:p>
        </p:txBody>
      </p:sp>
      <p:sp>
        <p:nvSpPr>
          <p:cNvPr id="18" name="Oval 17"/>
          <p:cNvSpPr/>
          <p:nvPr/>
        </p:nvSpPr>
        <p:spPr>
          <a:xfrm>
            <a:off x="1312995" y="1225143"/>
            <a:ext cx="145473" cy="1558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22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93262" y="6492875"/>
            <a:ext cx="11398738" cy="365125"/>
          </a:xfrm>
          <a:prstGeom prst="rect">
            <a:avLst/>
          </a:prstGeom>
          <a:gradFill>
            <a:gsLst>
              <a:gs pos="80000">
                <a:schemeClr val="accent6"/>
              </a:gs>
              <a:gs pos="26000">
                <a:srgbClr val="92D050"/>
              </a:gs>
              <a:gs pos="100000">
                <a:schemeClr val="accent1"/>
              </a:gs>
              <a:gs pos="0">
                <a:schemeClr val="accent1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0" y="6516779"/>
            <a:ext cx="597668" cy="317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26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93262" y="672860"/>
            <a:ext cx="11398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85746"/>
            <a:ext cx="2743200" cy="365125"/>
          </a:xfrm>
        </p:spPr>
        <p:txBody>
          <a:bodyPr/>
          <a:lstStyle/>
          <a:p>
            <a:fld id="{ABFF8A8B-2B57-4366-B072-38E9D14A8FE7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478617"/>
            <a:ext cx="4114800" cy="365125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Title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Footer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011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300" y="74820"/>
            <a:ext cx="2910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Slide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Diagram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11" y="15414"/>
            <a:ext cx="407518" cy="64203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288458" y="4805044"/>
            <a:ext cx="1281293" cy="286564"/>
          </a:xfrm>
          <a:custGeom>
            <a:avLst/>
            <a:gdLst>
              <a:gd name="connsiteX0" fmla="*/ 0 w 1126718"/>
              <a:gd name="connsiteY0" fmla="*/ 0 h 664307"/>
              <a:gd name="connsiteX1" fmla="*/ 6513 w 1126718"/>
              <a:gd name="connsiteY1" fmla="*/ 651282 h 664307"/>
              <a:gd name="connsiteX2" fmla="*/ 1126718 w 1126718"/>
              <a:gd name="connsiteY2" fmla="*/ 664307 h 664307"/>
              <a:gd name="connsiteX3" fmla="*/ 1120205 w 1126718"/>
              <a:gd name="connsiteY3" fmla="*/ 19538 h 66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718" h="664307">
                <a:moveTo>
                  <a:pt x="0" y="0"/>
                </a:moveTo>
                <a:lnTo>
                  <a:pt x="6513" y="651282"/>
                </a:lnTo>
                <a:lnTo>
                  <a:pt x="1126718" y="664307"/>
                </a:lnTo>
                <a:lnTo>
                  <a:pt x="1120205" y="19538"/>
                </a:lnTo>
              </a:path>
            </a:pathLst>
          </a:custGeom>
          <a:ln w="1905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15274" y="3376130"/>
            <a:ext cx="0" cy="890977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3514212" y="3463835"/>
            <a:ext cx="890976" cy="715568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22758" y="4609392"/>
            <a:ext cx="917005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3330981" y="2305025"/>
            <a:ext cx="730522" cy="722924"/>
          </a:xfrm>
          <a:prstGeom prst="bentConnector3">
            <a:avLst/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4565952" y="2305025"/>
            <a:ext cx="730522" cy="722924"/>
          </a:xfrm>
          <a:prstGeom prst="bentConnector3">
            <a:avLst/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17484" y="2301226"/>
            <a:ext cx="0" cy="730522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59963" y="1646326"/>
            <a:ext cx="1730963" cy="66792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istaSansBook"/>
                <a:cs typeface="VistaSansBook"/>
              </a:rPr>
              <a:t>Box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18219" y="4342134"/>
            <a:ext cx="1264936" cy="515011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istaSansBook"/>
                <a:cs typeface="VistaSansBook"/>
              </a:rPr>
              <a:t>Box 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60742" y="2960105"/>
            <a:ext cx="1137571" cy="4855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5080" y="2960105"/>
            <a:ext cx="1137571" cy="4855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29417" y="2960105"/>
            <a:ext cx="1137571" cy="4855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29" name="Freeform 28"/>
          <p:cNvSpPr/>
          <p:nvPr/>
        </p:nvSpPr>
        <p:spPr>
          <a:xfrm>
            <a:off x="5261846" y="1971966"/>
            <a:ext cx="1770182" cy="2295141"/>
          </a:xfrm>
          <a:custGeom>
            <a:avLst/>
            <a:gdLst>
              <a:gd name="connsiteX0" fmla="*/ 0 w 2546513"/>
              <a:gd name="connsiteY0" fmla="*/ 0 h 1693333"/>
              <a:gd name="connsiteX1" fmla="*/ 1563077 w 2546513"/>
              <a:gd name="connsiteY1" fmla="*/ 6513 h 1693333"/>
              <a:gd name="connsiteX2" fmla="*/ 2546513 w 2546513"/>
              <a:gd name="connsiteY2" fmla="*/ 1693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513" h="1693333">
                <a:moveTo>
                  <a:pt x="0" y="0"/>
                </a:moveTo>
                <a:lnTo>
                  <a:pt x="1563077" y="6513"/>
                </a:lnTo>
                <a:lnTo>
                  <a:pt x="2546513" y="1693333"/>
                </a:lnTo>
              </a:path>
            </a:pathLst>
          </a:custGeom>
          <a:ln w="19050" cmpd="sng">
            <a:solidFill>
              <a:srgbClr val="EC512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37767" y="4343720"/>
            <a:ext cx="1137571" cy="4855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80988" y="4343720"/>
            <a:ext cx="1137571" cy="4855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52556" y="3032926"/>
            <a:ext cx="1137571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istaSansBook"/>
                <a:cs typeface="VistaSansBook"/>
              </a:rPr>
              <a:t>Box</a:t>
            </a:r>
            <a:r>
              <a:rPr lang="en-US" dirty="0">
                <a:latin typeface="VistaSansBook"/>
                <a:cs typeface="VistaSansBook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52556" y="3892842"/>
            <a:ext cx="1137571" cy="71655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istaSansBook"/>
                <a:cs typeface="VistaSansBook"/>
              </a:rPr>
              <a:t>Box </a:t>
            </a:r>
            <a:r>
              <a:rPr lang="en-US" dirty="0">
                <a:latin typeface="VistaSansBoldItalic"/>
                <a:cs typeface="VistaSansBoldItalic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56718" y="2172642"/>
            <a:ext cx="1133410" cy="66792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istaSansBook"/>
                <a:cs typeface="VistaSansBook"/>
              </a:rPr>
              <a:t>Box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97652" y="1118408"/>
            <a:ext cx="96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Subtitle</a:t>
            </a:r>
            <a:endParaRPr lang="pt-BR" dirty="0"/>
          </a:p>
        </p:txBody>
      </p:sp>
      <p:sp>
        <p:nvSpPr>
          <p:cNvPr id="36" name="Oval 35"/>
          <p:cNvSpPr/>
          <p:nvPr/>
        </p:nvSpPr>
        <p:spPr>
          <a:xfrm>
            <a:off x="1312995" y="1225143"/>
            <a:ext cx="145473" cy="1558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7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93262" y="6492875"/>
            <a:ext cx="11398738" cy="365125"/>
          </a:xfrm>
          <a:prstGeom prst="rect">
            <a:avLst/>
          </a:prstGeom>
          <a:gradFill>
            <a:gsLst>
              <a:gs pos="80000">
                <a:schemeClr val="accent6"/>
              </a:gs>
              <a:gs pos="26000">
                <a:srgbClr val="92D050"/>
              </a:gs>
              <a:gs pos="100000">
                <a:schemeClr val="accent1"/>
              </a:gs>
              <a:gs pos="0">
                <a:schemeClr val="accent1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0" y="6516779"/>
            <a:ext cx="597668" cy="317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26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93262" y="672860"/>
            <a:ext cx="11398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85746"/>
            <a:ext cx="2743200" cy="365125"/>
          </a:xfrm>
        </p:spPr>
        <p:txBody>
          <a:bodyPr/>
          <a:lstStyle/>
          <a:p>
            <a:fld id="{ABFF8A8B-2B57-4366-B072-38E9D14A8FE7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478617"/>
            <a:ext cx="4114800" cy="365125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Title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Footer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011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7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300" y="74820"/>
            <a:ext cx="2910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Slide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Diagram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11" y="15414"/>
            <a:ext cx="407518" cy="6420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169995" y="2759812"/>
            <a:ext cx="632576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05550" y="3681382"/>
            <a:ext cx="632576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8957719" y="2765172"/>
            <a:ext cx="431800" cy="914400"/>
          </a:xfrm>
          <a:custGeom>
            <a:avLst/>
            <a:gdLst>
              <a:gd name="connsiteX0" fmla="*/ 0 w 431800"/>
              <a:gd name="connsiteY0" fmla="*/ 8467 h 914400"/>
              <a:gd name="connsiteX1" fmla="*/ 431800 w 431800"/>
              <a:gd name="connsiteY1" fmla="*/ 0 h 914400"/>
              <a:gd name="connsiteX2" fmla="*/ 431800 w 431800"/>
              <a:gd name="connsiteY2" fmla="*/ 914400 h 914400"/>
              <a:gd name="connsiteX3" fmla="*/ 220133 w 4318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914400">
                <a:moveTo>
                  <a:pt x="0" y="8467"/>
                </a:moveTo>
                <a:lnTo>
                  <a:pt x="431800" y="0"/>
                </a:lnTo>
                <a:lnTo>
                  <a:pt x="431800" y="914400"/>
                </a:lnTo>
                <a:lnTo>
                  <a:pt x="220133" y="914400"/>
                </a:lnTo>
              </a:path>
            </a:pathLst>
          </a:cu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03518" y="2759812"/>
            <a:ext cx="632576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41101" y="2759812"/>
            <a:ext cx="632576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78333" y="3681382"/>
            <a:ext cx="632576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37398" y="3681382"/>
            <a:ext cx="632576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50688" y="2505973"/>
            <a:ext cx="1264936" cy="48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istaSansBook"/>
                <a:cs typeface="VistaSansBook"/>
              </a:rPr>
              <a:t>Box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50688" y="3423124"/>
            <a:ext cx="1264936" cy="515011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istaSansBook"/>
                <a:cs typeface="VistaSansBook"/>
              </a:rPr>
              <a:t>Box 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60753" y="2505974"/>
            <a:ext cx="1137571" cy="48556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60753" y="3423124"/>
            <a:ext cx="1137571" cy="48556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53686" y="2505974"/>
            <a:ext cx="1137571" cy="48556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53686" y="3423124"/>
            <a:ext cx="1137571" cy="48556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21838" y="2505974"/>
            <a:ext cx="1137571" cy="48556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21838" y="3423124"/>
            <a:ext cx="1137571" cy="48556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63500" dist="19050" dir="45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istaSansBook"/>
                <a:cs typeface="VistaSansBook"/>
              </a:rPr>
              <a:t>Box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97652" y="1118408"/>
            <a:ext cx="96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Subtitle</a:t>
            </a:r>
            <a:endParaRPr lang="pt-BR" dirty="0"/>
          </a:p>
        </p:txBody>
      </p:sp>
      <p:sp>
        <p:nvSpPr>
          <p:cNvPr id="33" name="Oval 32"/>
          <p:cNvSpPr/>
          <p:nvPr/>
        </p:nvSpPr>
        <p:spPr>
          <a:xfrm>
            <a:off x="1312995" y="1225143"/>
            <a:ext cx="145473" cy="1558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7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93262" y="6492875"/>
            <a:ext cx="11398738" cy="365125"/>
          </a:xfrm>
          <a:prstGeom prst="rect">
            <a:avLst/>
          </a:prstGeom>
          <a:gradFill>
            <a:gsLst>
              <a:gs pos="80000">
                <a:schemeClr val="accent6"/>
              </a:gs>
              <a:gs pos="26000">
                <a:srgbClr val="92D050"/>
              </a:gs>
              <a:gs pos="100000">
                <a:schemeClr val="accent1"/>
              </a:gs>
              <a:gs pos="0">
                <a:schemeClr val="accent1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0" y="6516779"/>
            <a:ext cx="597668" cy="317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26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93262" y="672860"/>
            <a:ext cx="113987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85746"/>
            <a:ext cx="2743200" cy="365125"/>
          </a:xfrm>
        </p:spPr>
        <p:txBody>
          <a:bodyPr/>
          <a:lstStyle/>
          <a:p>
            <a:fld id="{ABFF8A8B-2B57-4366-B072-38E9D14A8FE7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478617"/>
            <a:ext cx="4114800" cy="365125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Title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Footer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011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8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300" y="74820"/>
            <a:ext cx="281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Slide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Graphic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11" y="15414"/>
            <a:ext cx="407518" cy="642032"/>
          </a:xfrm>
          <a:prstGeom prst="rect">
            <a:avLst/>
          </a:prstGeom>
        </p:spPr>
      </p:pic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464860370"/>
              </p:ext>
            </p:extLst>
          </p:nvPr>
        </p:nvGraphicFramePr>
        <p:xfrm>
          <a:off x="1938495" y="1654685"/>
          <a:ext cx="3787691" cy="238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630881568"/>
              </p:ext>
            </p:extLst>
          </p:nvPr>
        </p:nvGraphicFramePr>
        <p:xfrm>
          <a:off x="6319291" y="2071255"/>
          <a:ext cx="4963617" cy="243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1497652" y="1118408"/>
            <a:ext cx="96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Subtitle</a:t>
            </a:r>
            <a:endParaRPr lang="pt-BR" dirty="0"/>
          </a:p>
        </p:txBody>
      </p:sp>
      <p:sp>
        <p:nvSpPr>
          <p:cNvPr id="16" name="Oval 15"/>
          <p:cNvSpPr/>
          <p:nvPr/>
        </p:nvSpPr>
        <p:spPr>
          <a:xfrm>
            <a:off x="1312995" y="1225143"/>
            <a:ext cx="145473" cy="1558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54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8196" y="1686126"/>
            <a:ext cx="4983803" cy="4806747"/>
          </a:xfrm>
          <a:prstGeom prst="rect">
            <a:avLst/>
          </a:prstGeom>
          <a:gradFill>
            <a:gsLst>
              <a:gs pos="60000">
                <a:srgbClr val="9FC79D"/>
              </a:gs>
              <a:gs pos="11000">
                <a:schemeClr val="accent6"/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gradFill>
            <a:gsLst>
              <a:gs pos="58000">
                <a:srgbClr val="92D050"/>
              </a:gs>
              <a:gs pos="100000">
                <a:schemeClr val="accent1"/>
              </a:gs>
              <a:gs pos="21000">
                <a:schemeClr val="accent6"/>
              </a:gs>
            </a:gsLst>
            <a:lin ang="90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8612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01482" y="4348589"/>
            <a:ext cx="3599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/>
              <a:t>Author</a:t>
            </a:r>
            <a:r>
              <a:rPr lang="pt-BR" b="1" dirty="0"/>
              <a:t> </a:t>
            </a:r>
            <a:r>
              <a:rPr lang="pt-BR" b="1" dirty="0" err="1"/>
              <a:t>contact</a:t>
            </a:r>
            <a:r>
              <a:rPr lang="pt-BR" b="1" dirty="0"/>
              <a:t>:</a:t>
            </a:r>
          </a:p>
          <a:p>
            <a:r>
              <a:rPr lang="pt-BR" b="1" dirty="0"/>
              <a:t> </a:t>
            </a:r>
          </a:p>
          <a:p>
            <a:r>
              <a:rPr lang="pt-BR" dirty="0"/>
              <a:t>  </a:t>
            </a:r>
            <a:r>
              <a:rPr lang="pt-BR" dirty="0" err="1"/>
              <a:t>Email</a:t>
            </a:r>
            <a:r>
              <a:rPr lang="pt-BR" dirty="0"/>
              <a:t>:   authoremail@email.com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702" y="6492875"/>
            <a:ext cx="2743200" cy="365125"/>
          </a:xfrm>
        </p:spPr>
        <p:txBody>
          <a:bodyPr/>
          <a:lstStyle/>
          <a:p>
            <a:fld id="{603AD97E-F20A-4265-8BB4-A1DF95236C41}" type="datetime1">
              <a:rPr lang="pt-BR" smtClean="0">
                <a:solidFill>
                  <a:schemeClr val="tx1"/>
                </a:solidFill>
              </a:rPr>
              <a:t>07/07/2025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F558D4-1C84-4FAD-9547-4BE2AE5FB8F0}" type="slidenum">
              <a:rPr lang="pt-BR" smtClean="0">
                <a:solidFill>
                  <a:schemeClr val="tx1"/>
                </a:solidFill>
              </a:rPr>
              <a:t>9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5"/>
          <p:cNvSpPr/>
          <p:nvPr/>
        </p:nvSpPr>
        <p:spPr>
          <a:xfrm>
            <a:off x="7448255" y="2258975"/>
            <a:ext cx="4743744" cy="14667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r>
              <a:rPr lang="pt-BR" sz="3600" dirty="0" err="1"/>
              <a:t>Document</a:t>
            </a:r>
            <a:r>
              <a:rPr lang="pt-BR" sz="3600" dirty="0"/>
              <a:t> </a:t>
            </a:r>
            <a:r>
              <a:rPr lang="pt-BR" sz="3600" dirty="0" err="1"/>
              <a:t>Title</a:t>
            </a:r>
            <a:endParaRPr lang="pt-BR" sz="3600" dirty="0"/>
          </a:p>
        </p:txBody>
      </p:sp>
      <p:pic>
        <p:nvPicPr>
          <p:cNvPr id="1026" name="Picture 2" descr="http://3.bp.blogspot.com/-fSkMFFUf_S0/Th2rIbKd_rI/AAAAAAAAAIw/4YVc3a7vYQQ/s1600/pergu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90" y="3674795"/>
            <a:ext cx="2718505" cy="27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5"/>
          <p:cNvSpPr/>
          <p:nvPr/>
        </p:nvSpPr>
        <p:spPr>
          <a:xfrm>
            <a:off x="486495" y="2096711"/>
            <a:ext cx="4465067" cy="20465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pt-BR" b="1" dirty="0" err="1"/>
              <a:t>Group</a:t>
            </a:r>
            <a:r>
              <a:rPr lang="pt-BR" b="1" dirty="0"/>
              <a:t> </a:t>
            </a:r>
            <a:r>
              <a:rPr lang="pt-BR" b="1" dirty="0" err="1"/>
              <a:t>contact</a:t>
            </a:r>
            <a:r>
              <a:rPr lang="pt-BR" b="1" dirty="0"/>
              <a:t>:</a:t>
            </a:r>
          </a:p>
          <a:p>
            <a:endParaRPr lang="pt-BR" dirty="0"/>
          </a:p>
          <a:p>
            <a:r>
              <a:rPr lang="pt-BR" dirty="0"/>
              <a:t>  Phone:  (+55) 92 3305-2808</a:t>
            </a:r>
          </a:p>
          <a:p>
            <a:r>
              <a:rPr lang="pt-BR" dirty="0"/>
              <a:t>       Fax:   (+55) 92 3305-2809</a:t>
            </a:r>
          </a:p>
          <a:p>
            <a:r>
              <a:rPr lang="pt-BR" dirty="0"/>
              <a:t>   </a:t>
            </a:r>
            <a:r>
              <a:rPr lang="pt-BR" dirty="0" err="1"/>
              <a:t>Email</a:t>
            </a:r>
            <a:r>
              <a:rPr lang="pt-BR" dirty="0"/>
              <a:t>:   </a:t>
            </a:r>
            <a:r>
              <a:rPr lang="pt-BR" dirty="0">
                <a:hlinkClick r:id="rId4"/>
              </a:rPr>
              <a:t>etss@icomp.ufam.edu.br</a:t>
            </a:r>
            <a:endParaRPr lang="pt-BR" dirty="0"/>
          </a:p>
          <a:p>
            <a:r>
              <a:rPr lang="pt-BR" dirty="0"/>
              <a:t>      Site:   </a:t>
            </a:r>
            <a:r>
              <a:rPr lang="pt-BR" dirty="0">
                <a:hlinkClick r:id="rId5"/>
              </a:rPr>
              <a:t>www.etss.ufam.edu.br</a:t>
            </a:r>
            <a:endParaRPr lang="pt-BR" dirty="0"/>
          </a:p>
        </p:txBody>
      </p:sp>
      <p:sp>
        <p:nvSpPr>
          <p:cNvPr id="14" name="Retângulo 5"/>
          <p:cNvSpPr/>
          <p:nvPr/>
        </p:nvSpPr>
        <p:spPr>
          <a:xfrm>
            <a:off x="7208195" y="4702990"/>
            <a:ext cx="4743744" cy="14667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pt-BR" sz="2800" dirty="0"/>
              <a:t>Obrigado!</a:t>
            </a:r>
          </a:p>
        </p:txBody>
      </p:sp>
      <p:pic>
        <p:nvPicPr>
          <p:cNvPr id="12" name="Picture 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87" y="5432947"/>
            <a:ext cx="998027" cy="95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0" y="5436349"/>
            <a:ext cx="558833" cy="880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74" y="5522536"/>
            <a:ext cx="535017" cy="7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6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378</Words>
  <Application>Microsoft Office PowerPoint</Application>
  <PresentationFormat>Widescreen</PresentationFormat>
  <Paragraphs>160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VistaSansBoldItalic</vt:lpstr>
      <vt:lpstr>VistaSansBook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Wesllen Sousa Lima</dc:creator>
  <cp:lastModifiedBy>Alex Fernando Duarte Monteiro</cp:lastModifiedBy>
  <cp:revision>29</cp:revision>
  <dcterms:created xsi:type="dcterms:W3CDTF">2015-02-12T13:23:45Z</dcterms:created>
  <dcterms:modified xsi:type="dcterms:W3CDTF">2025-07-07T12:29:05Z</dcterms:modified>
</cp:coreProperties>
</file>